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EB Garamond" charset="0"/>
      <p:regular r:id="rId11"/>
      <p:bold r:id="rId12"/>
      <p:italic r:id="rId13"/>
      <p:boldItalic r:id="rId14"/>
    </p:embeddedFont>
    <p:embeddedFont>
      <p:font typeface="EB Garamond ExtraBold" charset="0"/>
      <p:bold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Public Sans" charset="0"/>
      <p:regular r:id="rId21"/>
      <p:bold r:id="rId22"/>
      <p:italic r:id="rId23"/>
      <p:boldItalic r:id="rId24"/>
    </p:embeddedFont>
    <p:embeddedFont>
      <p:font typeface="EB Garamond Medium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660"/>
  </p:normalViewPr>
  <p:slideViewPr>
    <p:cSldViewPr snapToGrid="0">
      <p:cViewPr>
        <p:scale>
          <a:sx n="100" d="100"/>
          <a:sy n="100" d="100"/>
        </p:scale>
        <p:origin x="-462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66" Type="http://schemas.openxmlformats.org/officeDocument/2006/relationships/slideLayout" Target="../slideLayouts/slideLayout183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87" Type="http://schemas.openxmlformats.org/officeDocument/2006/relationships/slideLayout" Target="../slideLayouts/slideLayout204.xml"/><Relationship Id="rId102" Type="http://schemas.openxmlformats.org/officeDocument/2006/relationships/slideLayout" Target="../slideLayouts/slideLayout219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12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56" Type="http://schemas.openxmlformats.org/officeDocument/2006/relationships/slideLayout" Target="../slideLayouts/slideLayout173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59" Type="http://schemas.openxmlformats.org/officeDocument/2006/relationships/slideLayout" Target="../slideLayouts/slideLayout176.xml"/><Relationship Id="rId67" Type="http://schemas.openxmlformats.org/officeDocument/2006/relationships/slideLayout" Target="../slideLayouts/slideLayout184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54" Type="http://schemas.openxmlformats.org/officeDocument/2006/relationships/slideLayout" Target="../slideLayouts/slideLayout171.xml"/><Relationship Id="rId62" Type="http://schemas.openxmlformats.org/officeDocument/2006/relationships/slideLayout" Target="../slideLayouts/slideLayout179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11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</a:t>
            </a:r>
            <a:r>
              <a:rPr lang="en-US" dirty="0" smtClean="0"/>
              <a:t>5</a:t>
            </a:r>
            <a:endParaRPr lang="en-US" dirty="0"/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3797589028"/>
              </p:ext>
            </p:extLst>
          </p:nvPr>
        </p:nvGraphicFramePr>
        <p:xfrm>
          <a:off x="144710" y="2090344"/>
          <a:ext cx="4279525" cy="237726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DHINESHKUMAR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HARINATH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JOHNSON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PRASATH M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SAKTHIVEL P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</a:t>
            </a:r>
            <a:r>
              <a:rPr lang="en-US" sz="1200" b="1" i="0" u="none" strike="noStrike" cap="none" dirty="0" smtClean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  <a:endParaRPr lang="en-GB" sz="1000" dirty="0" smtClean="0"/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 smtClean="0"/>
              <a:t>They </a:t>
            </a:r>
            <a:r>
              <a:rPr lang="en-GB" sz="1000" dirty="0"/>
              <a:t>have expanded market access, empowered consumers, and shown the importance of adaptability in an ever-changing economic landscape. </a:t>
            </a:r>
            <a:endParaRPr lang="en-GB" sz="1000" dirty="0" smtClean="0"/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 smtClean="0"/>
              <a:t>Understanding </a:t>
            </a:r>
            <a:r>
              <a:rPr lang="en-GB" sz="1000" dirty="0"/>
              <a:t>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 smtClean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</a:t>
            </a:r>
            <a:r>
              <a:rPr lang="en-GB" sz="1000" b="1" dirty="0" smtClean="0"/>
              <a:t>Research </a:t>
            </a:r>
            <a:r>
              <a:rPr lang="en-GB" sz="1000" dirty="0" smtClean="0"/>
              <a:t>: Start </a:t>
            </a:r>
            <a:r>
              <a:rPr lang="en-GB" sz="1000" dirty="0"/>
              <a:t>by identifying your target audience and niche. Conduct thorough market research to understand the demand for your products or services</a:t>
            </a:r>
            <a:r>
              <a:rPr lang="en-GB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</a:t>
            </a:r>
            <a:r>
              <a:rPr lang="en-GB" sz="1000" b="1" dirty="0" smtClean="0"/>
              <a:t>Hosting </a:t>
            </a:r>
            <a:r>
              <a:rPr lang="en-GB" sz="1000" dirty="0" smtClean="0"/>
              <a:t>: Register </a:t>
            </a:r>
            <a:r>
              <a:rPr lang="en-GB" sz="1000" dirty="0"/>
              <a:t>a domain name that is relevant to your business and easy to remember</a:t>
            </a:r>
            <a:r>
              <a:rPr lang="en-GB" sz="1000" dirty="0" smtClean="0"/>
              <a:t>.</a:t>
            </a:r>
            <a:r>
              <a:rPr lang="en-GB" sz="1000" dirty="0"/>
              <a:t> Choose a reliable web hosting service to ensure your website is accessible and performs well</a:t>
            </a:r>
            <a:r>
              <a:rPr lang="en-GB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</a:t>
            </a:r>
            <a:r>
              <a:rPr lang="en-GB" sz="1000" b="1" dirty="0" smtClean="0"/>
              <a:t>Development </a:t>
            </a:r>
            <a:r>
              <a:rPr lang="en-GB" sz="1000" dirty="0" smtClean="0"/>
              <a:t>: Design </a:t>
            </a:r>
            <a:r>
              <a:rPr lang="en-GB" sz="1000" dirty="0"/>
              <a:t>the layout and structure of your e-commerce website. Consider user-friendly navigation and responsive design for mobile users</a:t>
            </a:r>
            <a:r>
              <a:rPr lang="en-GB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</a:t>
            </a:r>
            <a:r>
              <a:rPr lang="en-GB" sz="1000" b="1" dirty="0" smtClean="0"/>
              <a:t>SEO </a:t>
            </a:r>
            <a:r>
              <a:rPr lang="en-GB" sz="1000" dirty="0" smtClean="0"/>
              <a:t>: Develop </a:t>
            </a:r>
            <a:r>
              <a:rPr lang="en-GB" sz="1000" dirty="0"/>
              <a:t>a digital marketing strategy, including search engine optimization (SEO) techniques, to improve your website's visibility in search engine results</a:t>
            </a:r>
            <a:r>
              <a:rPr lang="en-GB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</a:t>
            </a:r>
            <a:r>
              <a:rPr lang="en-GB" sz="1000" b="1" dirty="0" smtClean="0"/>
              <a:t>Analysis </a:t>
            </a:r>
            <a:r>
              <a:rPr lang="en-GB" sz="1000" dirty="0" smtClean="0"/>
              <a:t>: Utilize </a:t>
            </a:r>
            <a:r>
              <a:rPr lang="en-GB" sz="1000" dirty="0"/>
              <a:t>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 smtClean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 smtClean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 smtClean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 smtClean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 smtClean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 smtClean="0"/>
              <a:t>Website Traffic</a:t>
            </a:r>
            <a:r>
              <a:rPr lang="en-US" sz="1000" b="0" dirty="0" smtClean="0"/>
              <a:t>: Unique Visitors</a:t>
            </a:r>
            <a:endParaRPr lang="en-US" sz="1000" b="0" dirty="0"/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 smtClean="0"/>
              <a:t>Customer Support</a:t>
            </a:r>
            <a:r>
              <a:rPr lang="en-US" sz="1000" b="0" dirty="0" smtClean="0"/>
              <a:t>: Response Time for Customer Inquiries</a:t>
            </a:r>
            <a:endParaRPr lang="en-US" sz="1000" b="0" dirty="0"/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 smtClean="0"/>
              <a:t>Security and Trust</a:t>
            </a:r>
            <a:r>
              <a:rPr lang="en-US" sz="1000" b="0" dirty="0" smtClean="0"/>
              <a:t>: SSL Certificate, </a:t>
            </a:r>
          </a:p>
          <a:p>
            <a:r>
              <a:rPr lang="en-US" sz="1000" b="0" dirty="0" smtClean="0"/>
              <a:t>Trust Seals</a:t>
            </a:r>
            <a:endParaRPr lang="en-US" sz="1000" b="0" dirty="0"/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 smtClean="0"/>
              <a:t>User Engagement</a:t>
            </a:r>
            <a:r>
              <a:rPr lang="en-US" sz="1000" b="0" dirty="0" smtClean="0"/>
              <a:t>: Time on Site , </a:t>
            </a:r>
          </a:p>
          <a:p>
            <a:pPr algn="just"/>
            <a:r>
              <a:rPr lang="en-US" sz="1000" b="0" dirty="0" smtClean="0"/>
              <a:t>Number of Clicks</a:t>
            </a:r>
            <a:endParaRPr lang="en-US" sz="1000" b="0" dirty="0"/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 smtClean="0"/>
              <a:t>Conversion Rate</a:t>
            </a:r>
            <a:r>
              <a:rPr lang="en-US" sz="1000" b="0" dirty="0" smtClean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 smtClean="0"/>
              <a:t>Sales and Revenue</a:t>
            </a:r>
            <a:r>
              <a:rPr lang="en-US" sz="1000" b="0" dirty="0" smtClean="0"/>
              <a:t>: Total Sales,</a:t>
            </a:r>
          </a:p>
          <a:p>
            <a:pPr algn="just"/>
            <a:r>
              <a:rPr lang="en-US" sz="1000" b="0" dirty="0" smtClean="0"/>
              <a:t>Average Order Value (AOV)</a:t>
            </a:r>
            <a:endParaRPr lang="en-US" sz="1000" b="0" dirty="0"/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 smtClean="0"/>
              <a:t>Cart Abandonment Rate</a:t>
            </a:r>
            <a:r>
              <a:rPr lang="en-US" sz="1000" b="0" dirty="0" smtClean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 smtClean="0"/>
              <a:t>Product Performance</a:t>
            </a:r>
            <a:r>
              <a:rPr lang="en-US" sz="1000" b="0" dirty="0" smtClean="0"/>
              <a:t>: Best-selling products</a:t>
            </a:r>
            <a:endParaRPr lang="en-US" sz="1000" b="0" dirty="0"/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1566041"/>
            <a:ext cx="27222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SzPct val="134000"/>
              <a:buFont typeface="+mj-lt"/>
              <a:buAutoNum type="arabicPeriod"/>
            </a:pPr>
            <a:r>
              <a:rPr lang="en-US" sz="1200" dirty="0" smtClean="0">
                <a:solidFill>
                  <a:srgbClr val="BD8738"/>
                </a:solidFill>
              </a:rPr>
              <a:t>github.com/Harinath1214/e-com-nm-project</a:t>
            </a:r>
          </a:p>
          <a:p>
            <a:pPr marL="342900" lvl="0" indent="-342900">
              <a:buSzPct val="134000"/>
              <a:buFont typeface="+mj-lt"/>
              <a:buAutoNum type="arabicPeriod"/>
            </a:pPr>
            <a:r>
              <a:rPr lang="en-US" sz="1200" dirty="0" smtClean="0">
                <a:solidFill>
                  <a:srgbClr val="BD8738"/>
                </a:solidFill>
              </a:rPr>
              <a:t>github.com/</a:t>
            </a:r>
            <a:r>
              <a:rPr lang="en-US" sz="1200" dirty="0" err="1" smtClean="0">
                <a:solidFill>
                  <a:srgbClr val="BD8738"/>
                </a:solidFill>
              </a:rPr>
              <a:t>sakthisakthivel</a:t>
            </a:r>
            <a:r>
              <a:rPr lang="en-US" sz="1200" dirty="0" smtClean="0">
                <a:solidFill>
                  <a:srgbClr val="BD8738"/>
                </a:solidFill>
              </a:rPr>
              <a:t>/e-com-nm-project</a:t>
            </a:r>
          </a:p>
          <a:p>
            <a:pPr marL="342900" lvl="0" indent="-342900">
              <a:buSzPct val="134000"/>
              <a:buFont typeface="+mj-lt"/>
              <a:buAutoNum type="arabicPeriod"/>
            </a:pPr>
            <a:r>
              <a:rPr lang="en-US" sz="1200" dirty="0" smtClean="0">
                <a:solidFill>
                  <a:srgbClr val="BD8738"/>
                </a:solidFill>
              </a:rPr>
              <a:t>github.com/Prasath1528/e-com-nm-project</a:t>
            </a:r>
          </a:p>
          <a:p>
            <a:pPr marL="342900" lvl="0" indent="-342900">
              <a:buSzPct val="134000"/>
              <a:buFont typeface="+mj-lt"/>
              <a:buAutoNum type="arabicPeriod"/>
            </a:pPr>
            <a:r>
              <a:rPr lang="en-US" sz="1200" dirty="0" smtClean="0">
                <a:solidFill>
                  <a:srgbClr val="BD8738"/>
                </a:solidFill>
              </a:rPr>
              <a:t>github.com/Johnson26JK/E-COMMERCE-WEBSITE-NM-PROJECT</a:t>
            </a:r>
            <a:endParaRPr lang="en-US" sz="1200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729</Words>
  <Application>Microsoft Office PowerPoint</Application>
  <PresentationFormat>On-screen Show (16:9)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EB Garamond ExtraBold</vt:lpstr>
      <vt:lpstr>Calibri</vt:lpstr>
      <vt:lpstr>Public Sans</vt:lpstr>
      <vt:lpstr>EB Garamond Medium</vt:lpstr>
      <vt:lpstr>Noto Sans Symbols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12</cp:revision>
  <dcterms:created xsi:type="dcterms:W3CDTF">2020-08-13T11:21:46Z</dcterms:created>
  <dcterms:modified xsi:type="dcterms:W3CDTF">2023-10-27T05:31:07Z</dcterms:modified>
</cp:coreProperties>
</file>